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521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903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845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771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427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276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502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016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91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445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551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A9374-3F98-4E1D-BD38-33AF4C330D93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A03F-592F-4378-9A38-F3A7419F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370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5"/>
          <p:cNvSpPr>
            <a:spLocks noChangeArrowheads="1"/>
          </p:cNvSpPr>
          <p:nvPr/>
        </p:nvSpPr>
        <p:spPr bwMode="auto">
          <a:xfrm>
            <a:off x="0" y="-76666"/>
            <a:ext cx="278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7"/>
          <p:cNvSpPr>
            <a:spLocks noChangeArrowheads="1"/>
          </p:cNvSpPr>
          <p:nvPr/>
        </p:nvSpPr>
        <p:spPr bwMode="auto">
          <a:xfrm>
            <a:off x="0" y="-76666"/>
            <a:ext cx="278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49"/>
          <p:cNvSpPr>
            <a:spLocks noChangeArrowheads="1"/>
          </p:cNvSpPr>
          <p:nvPr/>
        </p:nvSpPr>
        <p:spPr bwMode="auto">
          <a:xfrm>
            <a:off x="0" y="-76666"/>
            <a:ext cx="278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53"/>
          <p:cNvSpPr>
            <a:spLocks noChangeArrowheads="1"/>
          </p:cNvSpPr>
          <p:nvPr/>
        </p:nvSpPr>
        <p:spPr bwMode="auto">
          <a:xfrm>
            <a:off x="0" y="-76666"/>
            <a:ext cx="278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55"/>
          <p:cNvSpPr>
            <a:spLocks noChangeArrowheads="1"/>
          </p:cNvSpPr>
          <p:nvPr/>
        </p:nvSpPr>
        <p:spPr bwMode="auto">
          <a:xfrm>
            <a:off x="0" y="-76666"/>
            <a:ext cx="278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3399" y="1138238"/>
            <a:ext cx="1496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Bài 1: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6020" y="1782108"/>
            <a:ext cx="575405" cy="138499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&gt;</a:t>
            </a:r>
          </a:p>
          <a:p>
            <a:r>
              <a:rPr lang="en-US" altLang="en-US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&lt;</a:t>
            </a:r>
          </a:p>
          <a:p>
            <a:r>
              <a:rPr lang="en-US" altLang="en-US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59794" y="1219200"/>
            <a:ext cx="4488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a/    7766     7676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28913" y="1198563"/>
            <a:ext cx="1057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…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81200" y="1747838"/>
            <a:ext cx="3567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8453     8435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28913" y="1752600"/>
            <a:ext cx="1057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…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81200" y="2281238"/>
            <a:ext cx="3567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9102     9120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28913" y="2794000"/>
            <a:ext cx="1057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…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01838" y="2819400"/>
            <a:ext cx="3567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5005    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4905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029199" y="1219200"/>
            <a:ext cx="5063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b/     1000g     1kg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36849" y="2281238"/>
            <a:ext cx="1054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…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62713" y="1198563"/>
            <a:ext cx="1057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…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33999" y="1747838"/>
            <a:ext cx="5063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950g      1kg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50012" y="1755775"/>
            <a:ext cx="1054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…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486399" y="2357438"/>
            <a:ext cx="5063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1km       1200m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62713" y="2362200"/>
            <a:ext cx="1057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…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52999" y="2802293"/>
            <a:ext cx="5754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100phút      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1giờ30phút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77000" y="2814638"/>
            <a:ext cx="1057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…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002112" y="1198563"/>
            <a:ext cx="901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altLang="en-US" sz="28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002112" y="1752600"/>
            <a:ext cx="899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987824" y="2286000"/>
            <a:ext cx="901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56952" y="2782888"/>
            <a:ext cx="563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638800" y="4110038"/>
            <a:ext cx="3337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1000g = 1kg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879118" y="1258888"/>
            <a:ext cx="843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alt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943600" y="4114800"/>
            <a:ext cx="3337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1kg  = 1000g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898114" y="1765300"/>
            <a:ext cx="8461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898114" y="2357438"/>
            <a:ext cx="8461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595099" y="4247510"/>
            <a:ext cx="3337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1km  = 1000m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473871" y="4246001"/>
            <a:ext cx="5063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1giờ30phút  = 90phút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952143" y="2782888"/>
            <a:ext cx="843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425298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4" grpId="1"/>
      <p:bldP spid="25" grpId="0"/>
      <p:bldP spid="26" grpId="0"/>
      <p:bldP spid="26" grpId="1"/>
      <p:bldP spid="27" grpId="0"/>
      <p:bldP spid="28" grpId="0"/>
      <p:bldP spid="28" grpId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38" grpId="1"/>
      <p:bldP spid="39" grpId="0"/>
      <p:bldP spid="40" grpId="0"/>
      <p:bldP spid="41" grpId="0"/>
      <p:bldP spid="42" grpId="0"/>
      <p:bldP spid="43" grpId="0"/>
      <p:bldP spid="43" grpId="1"/>
      <p:bldP spid="43" grpId="2"/>
      <p:bldP spid="44" grpId="0"/>
      <p:bldP spid="45" grpId="0"/>
      <p:bldP spid="45" grpId="1"/>
      <p:bldP spid="46" grpId="0"/>
      <p:bldP spid="47" grpId="0"/>
      <p:bldP spid="48" grpId="0"/>
      <p:bldP spid="48" grpId="1"/>
      <p:bldP spid="49" grpId="0"/>
      <p:bldP spid="49" grpId="1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5"/>
          <p:cNvSpPr>
            <a:spLocks noChangeArrowheads="1"/>
          </p:cNvSpPr>
          <p:nvPr/>
        </p:nvSpPr>
        <p:spPr bwMode="auto">
          <a:xfrm>
            <a:off x="0" y="-76666"/>
            <a:ext cx="572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47"/>
          <p:cNvSpPr>
            <a:spLocks noChangeArrowheads="1"/>
          </p:cNvSpPr>
          <p:nvPr/>
        </p:nvSpPr>
        <p:spPr bwMode="auto">
          <a:xfrm>
            <a:off x="0" y="-76666"/>
            <a:ext cx="572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9"/>
          <p:cNvSpPr>
            <a:spLocks noChangeArrowheads="1"/>
          </p:cNvSpPr>
          <p:nvPr/>
        </p:nvSpPr>
        <p:spPr bwMode="auto">
          <a:xfrm>
            <a:off x="0" y="-76666"/>
            <a:ext cx="572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3"/>
          <p:cNvSpPr>
            <a:spLocks noChangeArrowheads="1"/>
          </p:cNvSpPr>
          <p:nvPr/>
        </p:nvSpPr>
        <p:spPr bwMode="auto">
          <a:xfrm>
            <a:off x="0" y="-76666"/>
            <a:ext cx="572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Rectangle 55"/>
          <p:cNvSpPr>
            <a:spLocks noChangeArrowheads="1"/>
          </p:cNvSpPr>
          <p:nvPr/>
        </p:nvSpPr>
        <p:spPr bwMode="auto">
          <a:xfrm>
            <a:off x="0" y="-76666"/>
            <a:ext cx="572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TextBox 22"/>
          <p:cNvSpPr txBox="1">
            <a:spLocks noChangeArrowheads="1"/>
          </p:cNvSpPr>
          <p:nvPr/>
        </p:nvSpPr>
        <p:spPr bwMode="auto">
          <a:xfrm>
            <a:off x="395536" y="764704"/>
            <a:ext cx="8176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2: Viết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 </a:t>
            </a:r>
            <a:r>
              <a:rPr lang="en-US" alt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4208 ; 4802 ; 4280 ; 4082 :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TextBox 55"/>
          <p:cNvSpPr txBox="1">
            <a:spLocks noChangeArrowheads="1"/>
          </p:cNvSpPr>
          <p:nvPr/>
        </p:nvSpPr>
        <p:spPr bwMode="auto">
          <a:xfrm>
            <a:off x="685800" y="1465237"/>
            <a:ext cx="5326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altLang="en-US" sz="2800">
                <a:latin typeface="Arial" pitchFamily="34" charset="0"/>
                <a:cs typeface="Arial" pitchFamily="34" charset="0"/>
              </a:rPr>
              <a:t>Theo thứ tự từ bé đến lớn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5800" y="2530829"/>
            <a:ext cx="6910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altLang="en-US" sz="2800">
                <a:latin typeface="Arial" pitchFamily="34" charset="0"/>
                <a:cs typeface="Arial" pitchFamily="34" charset="0"/>
              </a:rPr>
              <a:t>Theo thứ tự từ lớn đến bé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9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ChangeArrowheads="1"/>
          </p:cNvSpPr>
          <p:nvPr/>
        </p:nvSpPr>
        <p:spPr bwMode="auto">
          <a:xfrm>
            <a:off x="219158" y="-158119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47"/>
          <p:cNvSpPr>
            <a:spLocks noChangeArrowheads="1"/>
          </p:cNvSpPr>
          <p:nvPr/>
        </p:nvSpPr>
        <p:spPr bwMode="auto">
          <a:xfrm>
            <a:off x="219158" y="-158119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9"/>
          <p:cNvSpPr>
            <a:spLocks noChangeArrowheads="1"/>
          </p:cNvSpPr>
          <p:nvPr/>
        </p:nvSpPr>
        <p:spPr bwMode="auto">
          <a:xfrm>
            <a:off x="219158" y="-158119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3"/>
          <p:cNvSpPr>
            <a:spLocks noChangeArrowheads="1"/>
          </p:cNvSpPr>
          <p:nvPr/>
        </p:nvSpPr>
        <p:spPr bwMode="auto">
          <a:xfrm>
            <a:off x="219158" y="-158119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55"/>
          <p:cNvSpPr>
            <a:spLocks noChangeArrowheads="1"/>
          </p:cNvSpPr>
          <p:nvPr/>
        </p:nvSpPr>
        <p:spPr bwMode="auto">
          <a:xfrm>
            <a:off x="219158" y="-158119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TextBox 28"/>
          <p:cNvSpPr txBox="1">
            <a:spLocks noChangeArrowheads="1"/>
          </p:cNvSpPr>
          <p:nvPr/>
        </p:nvSpPr>
        <p:spPr bwMode="auto">
          <a:xfrm>
            <a:off x="676358" y="476672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3: Viết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76358" y="1725364"/>
            <a:ext cx="365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a) Số </a:t>
            </a:r>
            <a:r>
              <a:rPr lang="en-US" altLang="en-US" sz="2800">
                <a:latin typeface="Arial" pitchFamily="34" charset="0"/>
                <a:cs typeface="Arial" pitchFamily="34" charset="0"/>
              </a:rPr>
              <a:t>bé nhất có ba chữ số 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019758" y="1711076"/>
            <a:ext cx="365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altLang="en-US" sz="2800">
                <a:latin typeface="Arial" pitchFamily="34" charset="0"/>
                <a:cs typeface="Arial" pitchFamily="34" charset="0"/>
              </a:rPr>
              <a:t>Số bé nhất có bốn chữ số 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76358" y="3001714"/>
            <a:ext cx="365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altLang="en-US" sz="2800">
                <a:latin typeface="Arial" pitchFamily="34" charset="0"/>
                <a:cs typeface="Arial" pitchFamily="34" charset="0"/>
              </a:rPr>
              <a:t>Số lớn nhất có ba chữ số 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19758" y="3006476"/>
            <a:ext cx="403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d) </a:t>
            </a:r>
            <a:r>
              <a:rPr lang="en-US" altLang="en-US" sz="2800">
                <a:latin typeface="Arial" pitchFamily="34" charset="0"/>
                <a:cs typeface="Arial" pitchFamily="34" charset="0"/>
              </a:rPr>
              <a:t>Số lớn nhất có bốn chữ số </a:t>
            </a:r>
            <a:endParaRPr lang="en-US" altLang="en-US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7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5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47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3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Box 27"/>
          <p:cNvSpPr txBox="1">
            <a:spLocks noChangeArrowheads="1"/>
          </p:cNvSpPr>
          <p:nvPr/>
        </p:nvSpPr>
        <p:spPr bwMode="auto">
          <a:xfrm>
            <a:off x="457200" y="908720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4: a)  Trung điểm của đoạn thẳng AB ứng với số nào? 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57200" y="2895600"/>
            <a:ext cx="1143000" cy="228600"/>
            <a:chOff x="1295400" y="3372678"/>
            <a:chExt cx="1143000" cy="228600"/>
          </a:xfrm>
        </p:grpSpPr>
        <p:cxnSp>
          <p:nvCxnSpPr>
            <p:cNvPr id="45" name="Straight Connector 44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603375" y="2895600"/>
            <a:ext cx="1143000" cy="228600"/>
            <a:chOff x="1295400" y="3372678"/>
            <a:chExt cx="1143000" cy="228600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770188" y="2889250"/>
            <a:ext cx="1143000" cy="228600"/>
            <a:chOff x="1295400" y="3372678"/>
            <a:chExt cx="1143000" cy="228600"/>
          </a:xfrm>
        </p:grpSpPr>
        <p:cxnSp>
          <p:nvCxnSpPr>
            <p:cNvPr id="65" name="Straight Connector 64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3916363" y="2882900"/>
            <a:ext cx="1143000" cy="228600"/>
            <a:chOff x="1295400" y="3372678"/>
            <a:chExt cx="1143000" cy="228600"/>
          </a:xfrm>
        </p:grpSpPr>
        <p:cxnSp>
          <p:nvCxnSpPr>
            <p:cNvPr id="68" name="Straight Connector 67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5062538" y="2895600"/>
            <a:ext cx="1143000" cy="228600"/>
            <a:chOff x="1295400" y="3372678"/>
            <a:chExt cx="1143000" cy="228600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6248400" y="2889250"/>
            <a:ext cx="1143000" cy="228600"/>
            <a:chOff x="1295400" y="3372678"/>
            <a:chExt cx="11430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7" name="Group 87"/>
          <p:cNvGrpSpPr>
            <a:grpSpLocks/>
          </p:cNvGrpSpPr>
          <p:nvPr/>
        </p:nvGrpSpPr>
        <p:grpSpPr bwMode="auto">
          <a:xfrm>
            <a:off x="7370763" y="2916238"/>
            <a:ext cx="1447800" cy="228600"/>
            <a:chOff x="2895600" y="4916556"/>
            <a:chExt cx="1447800" cy="228600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2895600" y="5029268"/>
              <a:ext cx="1447800" cy="158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801144" y="5030062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20" name="TextBox 88"/>
          <p:cNvSpPr txBox="1">
            <a:spLocks noChangeArrowheads="1"/>
          </p:cNvSpPr>
          <p:nvPr/>
        </p:nvSpPr>
        <p:spPr bwMode="auto">
          <a:xfrm>
            <a:off x="268288" y="2422525"/>
            <a:ext cx="38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159" name="TextBox 89"/>
          <p:cNvSpPr txBox="1">
            <a:spLocks noChangeArrowheads="1"/>
          </p:cNvSpPr>
          <p:nvPr/>
        </p:nvSpPr>
        <p:spPr bwMode="auto">
          <a:xfrm>
            <a:off x="303213" y="3070225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8" name="Oval 97"/>
          <p:cNvSpPr/>
          <p:nvPr/>
        </p:nvSpPr>
        <p:spPr>
          <a:xfrm>
            <a:off x="1233488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46" name="Oval 45"/>
          <p:cNvSpPr/>
          <p:nvPr/>
        </p:nvSpPr>
        <p:spPr>
          <a:xfrm>
            <a:off x="239712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47" name="Oval 46"/>
          <p:cNvSpPr/>
          <p:nvPr/>
        </p:nvSpPr>
        <p:spPr>
          <a:xfrm>
            <a:off x="3540125" y="39004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48" name="Oval 47"/>
          <p:cNvSpPr/>
          <p:nvPr/>
        </p:nvSpPr>
        <p:spPr>
          <a:xfrm>
            <a:off x="468947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400</a:t>
            </a:r>
          </a:p>
        </p:txBody>
      </p:sp>
      <p:sp>
        <p:nvSpPr>
          <p:cNvPr id="49" name="Oval 48"/>
          <p:cNvSpPr/>
          <p:nvPr/>
        </p:nvSpPr>
        <p:spPr>
          <a:xfrm>
            <a:off x="5867400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6165" name="TextBox 89"/>
          <p:cNvSpPr txBox="1">
            <a:spLocks noChangeArrowheads="1"/>
          </p:cNvSpPr>
          <p:nvPr/>
        </p:nvSpPr>
        <p:spPr bwMode="auto">
          <a:xfrm>
            <a:off x="7059613" y="30892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sp>
        <p:nvSpPr>
          <p:cNvPr id="52" name="TextBox 88"/>
          <p:cNvSpPr txBox="1">
            <a:spLocks noChangeArrowheads="1"/>
          </p:cNvSpPr>
          <p:nvPr/>
        </p:nvSpPr>
        <p:spPr bwMode="auto">
          <a:xfrm>
            <a:off x="7189788" y="2438400"/>
            <a:ext cx="38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61" name="Straight Arrow Connector 60"/>
          <p:cNvCxnSpPr>
            <a:stCxn id="47" idx="0"/>
          </p:cNvCxnSpPr>
          <p:nvPr/>
        </p:nvCxnSpPr>
        <p:spPr>
          <a:xfrm rot="5400000" flipH="1" flipV="1">
            <a:off x="3497263" y="3471862"/>
            <a:ext cx="852488" cy="4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4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47" grpId="0" animBg="1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188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2016-09-24T17:03:25Z</dcterms:created>
  <dcterms:modified xsi:type="dcterms:W3CDTF">2016-09-24T17:21:22Z</dcterms:modified>
</cp:coreProperties>
</file>